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l" defTabSz="584200" rtl="0" fontAlgn="auto" latinLnBrk="0" hangingPunct="0">
      <a:lnSpc>
        <a:spcPct val="8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 b="def" i="def"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Author and Date"/>
          <p:cNvSpPr txBox="1"/>
          <p:nvPr>
            <p:ph type="body" sz="quarter" idx="21" hasCustomPrompt="1"/>
          </p:nvPr>
        </p:nvSpPr>
        <p:spPr>
          <a:xfrm>
            <a:off x="901700" y="597450"/>
            <a:ext cx="11201400" cy="353823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5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Title"/>
          <p:cNvSpPr txBox="1"/>
          <p:nvPr>
            <p:ph type="title" hasCustomPrompt="1"/>
          </p:nvPr>
        </p:nvSpPr>
        <p:spPr>
          <a:xfrm>
            <a:off x="901700" y="1125260"/>
            <a:ext cx="11201400" cy="2265462"/>
          </a:xfrm>
          <a:prstGeom prst="rect">
            <a:avLst/>
          </a:prstGeom>
        </p:spPr>
        <p:txBody>
          <a:bodyPr anchor="t"/>
          <a:lstStyle/>
          <a:p>
            <a:pPr/>
            <a:r>
              <a:t>Slide Title</a:t>
            </a:r>
          </a:p>
        </p:txBody>
      </p:sp>
      <p:sp>
        <p:nvSpPr>
          <p:cNvPr id="115" name="Author and Date"/>
          <p:cNvSpPr txBox="1"/>
          <p:nvPr>
            <p:ph type="body" sz="quarter" idx="21" hasCustomPrompt="1"/>
          </p:nvPr>
        </p:nvSpPr>
        <p:spPr>
          <a:xfrm>
            <a:off x="901700" y="597450"/>
            <a:ext cx="11201400" cy="353823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genda Title"/>
          <p:cNvSpPr txBox="1"/>
          <p:nvPr>
            <p:ph type="title" hasCustomPrompt="1"/>
          </p:nvPr>
        </p:nvSpPr>
        <p:spPr>
          <a:xfrm>
            <a:off x="901700" y="1126066"/>
            <a:ext cx="11201400" cy="2260601"/>
          </a:xfrm>
          <a:prstGeom prst="rect">
            <a:avLst/>
          </a:prstGeom>
        </p:spPr>
        <p:txBody>
          <a:bodyPr anchor="t"/>
          <a:lstStyle/>
          <a:p>
            <a:pPr/>
            <a:r>
              <a:t>Agenda Title</a:t>
            </a:r>
          </a:p>
        </p:txBody>
      </p:sp>
      <p:sp>
        <p:nvSpPr>
          <p:cNvPr id="124" name="Body Level One…"/>
          <p:cNvSpPr txBox="1"/>
          <p:nvPr>
            <p:ph type="body" idx="1" hasCustomPrompt="1"/>
          </p:nvPr>
        </p:nvSpPr>
        <p:spPr>
          <a:xfrm>
            <a:off x="901700" y="3454400"/>
            <a:ext cx="11201400" cy="48006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700"/>
              </a:spcBef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>
              <a:lnSpc>
                <a:spcPct val="100000"/>
              </a:lnSpc>
              <a:spcBef>
                <a:spcPts val="1700"/>
              </a:spcBef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>
              <a:lnSpc>
                <a:spcPct val="100000"/>
              </a:lnSpc>
              <a:spcBef>
                <a:spcPts val="1700"/>
              </a:spcBef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>
              <a:lnSpc>
                <a:spcPct val="100000"/>
              </a:lnSpc>
              <a:spcBef>
                <a:spcPts val="1700"/>
              </a:spcBef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>
              <a:lnSpc>
                <a:spcPct val="100000"/>
              </a:lnSpc>
              <a:spcBef>
                <a:spcPts val="1700"/>
              </a:spcBef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 spc="0" sz="32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defTabSz="914400"/>
            <a:r>
              <a:t>Agenda Topics</a:t>
            </a:r>
          </a:p>
          <a:p>
            <a:pPr lvl="1" defTabSz="914400"/>
            <a:r>
              <a:t/>
            </a:r>
          </a:p>
          <a:p>
            <a:pPr lvl="2" defTabSz="914400"/>
            <a:r>
              <a:t/>
            </a:r>
          </a:p>
          <a:p>
            <a:pPr lvl="3" defTabSz="914400"/>
            <a:r>
              <a:t/>
            </a:r>
          </a:p>
          <a:p>
            <a:pPr lvl="4" defTabSz="914400"/>
            <a:r>
              <a:t/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Level One…"/>
          <p:cNvSpPr txBox="1"/>
          <p:nvPr>
            <p:ph type="body" sz="quarter" idx="1" hasCustomPrompt="1"/>
          </p:nvPr>
        </p:nvSpPr>
        <p:spPr>
          <a:xfrm>
            <a:off x="901700" y="4114800"/>
            <a:ext cx="11201400" cy="168559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0"/>
              </a:spcBef>
              <a:defRPr spc="-50" sz="50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spcBef>
                <a:spcPts val="0"/>
              </a:spcBef>
              <a:defRPr spc="-50" sz="50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spcBef>
                <a:spcPts val="0"/>
              </a:spcBef>
              <a:defRPr spc="-50" sz="50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spcBef>
                <a:spcPts val="0"/>
              </a:spcBef>
              <a:defRPr spc="-50" sz="50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spcBef>
                <a:spcPts val="0"/>
              </a:spcBef>
              <a:defRPr spc="-50" sz="50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227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/>
          <p:nvPr>
            <p:ph type="body" sz="half" idx="1" hasCustomPrompt="1"/>
          </p:nvPr>
        </p:nvSpPr>
        <p:spPr>
          <a:xfrm>
            <a:off x="901700" y="2820321"/>
            <a:ext cx="11201400" cy="31369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spcBef>
                <a:spcPts val="0"/>
              </a:spcBef>
              <a:defRPr b="1" spc="-170" sz="17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spcBef>
                <a:spcPts val="0"/>
              </a:spcBef>
              <a:defRPr b="1" spc="-170" sz="17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spcBef>
                <a:spcPts val="0"/>
              </a:spcBef>
              <a:defRPr b="1" spc="-170" sz="17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spcBef>
                <a:spcPts val="0"/>
              </a:spcBef>
              <a:defRPr b="1" spc="-170" sz="17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spcBef>
                <a:spcPts val="0"/>
              </a:spcBef>
              <a:defRPr b="1" spc="-170" sz="17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1" name="Fact information"/>
          <p:cNvSpPr txBox="1"/>
          <p:nvPr>
            <p:ph type="body" sz="quarter" idx="21" hasCustomPrompt="1"/>
          </p:nvPr>
        </p:nvSpPr>
        <p:spPr>
          <a:xfrm>
            <a:off x="901700" y="5784087"/>
            <a:ext cx="11201400" cy="5430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42" name="Line"/>
          <p:cNvSpPr/>
          <p:nvPr/>
        </p:nvSpPr>
        <p:spPr>
          <a:xfrm>
            <a:off x="508000" y="508000"/>
            <a:ext cx="12001500" cy="0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43" name="Line"/>
          <p:cNvSpPr/>
          <p:nvPr/>
        </p:nvSpPr>
        <p:spPr>
          <a:xfrm>
            <a:off x="508000" y="9194800"/>
            <a:ext cx="12001500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Royal Danish Playhouse, a modern waterfront building in Copenhagen, viewed from the harbor at sunset"/>
          <p:cNvSpPr/>
          <p:nvPr>
            <p:ph type="pic" idx="21"/>
          </p:nvPr>
        </p:nvSpPr>
        <p:spPr>
          <a:xfrm>
            <a:off x="-12700" y="-1638300"/>
            <a:ext cx="13030200" cy="1303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2" name="Body Level One…"/>
          <p:cNvSpPr txBox="1"/>
          <p:nvPr>
            <p:ph type="body" sz="quarter" idx="1" hasCustomPrompt="1"/>
          </p:nvPr>
        </p:nvSpPr>
        <p:spPr>
          <a:xfrm>
            <a:off x="749300" y="1274113"/>
            <a:ext cx="6515100" cy="13361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pc="-39" sz="40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spcBef>
                <a:spcPts val="0"/>
              </a:spcBef>
              <a:defRPr spc="-39" sz="40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spcBef>
                <a:spcPts val="0"/>
              </a:spcBef>
              <a:defRPr spc="-39" sz="40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spcBef>
                <a:spcPts val="0"/>
              </a:spcBef>
              <a:defRPr spc="-39" sz="40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spcBef>
                <a:spcPts val="0"/>
              </a:spcBef>
              <a:defRPr spc="-39" sz="40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3" name="Attribution"/>
          <p:cNvSpPr txBox="1"/>
          <p:nvPr>
            <p:ph type="body" sz="quarter" idx="22" hasCustomPrompt="1"/>
          </p:nvPr>
        </p:nvSpPr>
        <p:spPr>
          <a:xfrm>
            <a:off x="749300" y="2602875"/>
            <a:ext cx="6515101" cy="41600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73300" algn="l"/>
                <a:tab pos="2527300" algn="l"/>
                <a:tab pos="2781300" algn="l"/>
                <a:tab pos="3022600" algn="l"/>
              </a:tabLst>
              <a:defRPr spc="0" sz="160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pPr defTabSz="914400"/>
            <a:r>
              <a:t>Attribution</a:t>
            </a:r>
          </a:p>
        </p:txBody>
      </p:sp>
      <p:sp>
        <p:nvSpPr>
          <p:cNvPr id="154" name="Line"/>
          <p:cNvSpPr/>
          <p:nvPr/>
        </p:nvSpPr>
        <p:spPr>
          <a:xfrm>
            <a:off x="508000" y="508000"/>
            <a:ext cx="120015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55" name="Line"/>
          <p:cNvSpPr/>
          <p:nvPr/>
        </p:nvSpPr>
        <p:spPr>
          <a:xfrm>
            <a:off x="508000" y="9194800"/>
            <a:ext cx="120015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uspension bridge over water at sunset"/>
          <p:cNvSpPr/>
          <p:nvPr>
            <p:ph type="pic" idx="21"/>
          </p:nvPr>
        </p:nvSpPr>
        <p:spPr>
          <a:xfrm>
            <a:off x="100620" y="901700"/>
            <a:ext cx="9245601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4" name="The Royal Danish Playhouse, a modern waterfront building in Copenhagen, viewed from the harbor at sunset"/>
          <p:cNvSpPr/>
          <p:nvPr>
            <p:ph type="pic" sz="quarter" idx="22"/>
          </p:nvPr>
        </p:nvSpPr>
        <p:spPr>
          <a:xfrm>
            <a:off x="7569200" y="4594628"/>
            <a:ext cx="4488644" cy="44886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The Black Diamond, a modern waterfront extension to the Royal Danish Library building in Copenhagen, lit up at night"/>
          <p:cNvSpPr/>
          <p:nvPr>
            <p:ph type="pic" sz="quarter" idx="23"/>
          </p:nvPr>
        </p:nvSpPr>
        <p:spPr>
          <a:xfrm>
            <a:off x="7010400" y="952500"/>
            <a:ext cx="5848350" cy="3898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erial photo of the Circle Bridge, a modern pedestrian bridge in Copenhagen with five circular platforms"/>
          <p:cNvSpPr/>
          <p:nvPr>
            <p:ph type="pic" idx="21"/>
          </p:nvPr>
        </p:nvSpPr>
        <p:spPr>
          <a:xfrm>
            <a:off x="912217" y="445095"/>
            <a:ext cx="11366501" cy="8526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penhagen Opera House lit up at night and viewed from across the water"/>
          <p:cNvSpPr/>
          <p:nvPr>
            <p:ph type="pic" idx="21"/>
          </p:nvPr>
        </p:nvSpPr>
        <p:spPr>
          <a:xfrm>
            <a:off x="-825500" y="-12700"/>
            <a:ext cx="14655801" cy="977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901700" y="7810500"/>
            <a:ext cx="11201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  <a:lvl2pPr>
              <a:defRPr>
                <a:solidFill>
                  <a:srgbClr val="F0EBE0"/>
                </a:solidFill>
              </a:defRPr>
            </a:lvl2pPr>
            <a:lvl3pPr>
              <a:defRPr>
                <a:solidFill>
                  <a:srgbClr val="F0EBE0"/>
                </a:solidFill>
              </a:defRPr>
            </a:lvl3pPr>
            <a:lvl4pPr>
              <a:defRPr>
                <a:solidFill>
                  <a:srgbClr val="F0EBE0"/>
                </a:solidFill>
              </a:defRPr>
            </a:lvl4pPr>
            <a:lvl5pPr>
              <a:defRPr>
                <a:solidFill>
                  <a:srgbClr val="F0EBE0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Author and Date"/>
          <p:cNvSpPr txBox="1"/>
          <p:nvPr>
            <p:ph type="body" sz="quarter" idx="22" hasCustomPrompt="1"/>
          </p:nvPr>
        </p:nvSpPr>
        <p:spPr>
          <a:xfrm>
            <a:off x="901700" y="597450"/>
            <a:ext cx="11201400" cy="353823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F0EBE0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6" name="Presentation Title"/>
          <p:cNvSpPr txBox="1"/>
          <p:nvPr>
            <p:ph type="title" hasCustomPrompt="1"/>
          </p:nvPr>
        </p:nvSpPr>
        <p:spPr>
          <a:xfrm>
            <a:off x="901700" y="6074304"/>
            <a:ext cx="11201400" cy="1698097"/>
          </a:xfrm>
          <a:prstGeom prst="rect">
            <a:avLst/>
          </a:prstGeom>
        </p:spPr>
        <p:txBody>
          <a:bodyPr/>
          <a:lstStyle>
            <a:lvl1pPr>
              <a:defRPr spc="-56" sz="5600">
                <a:solidFill>
                  <a:srgbClr val="F0EBE0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7" name="Line"/>
          <p:cNvSpPr/>
          <p:nvPr/>
        </p:nvSpPr>
        <p:spPr>
          <a:xfrm>
            <a:off x="508000" y="508000"/>
            <a:ext cx="12001500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508000" y="9194800"/>
            <a:ext cx="12001500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hor and Date"/>
          <p:cNvSpPr txBox="1"/>
          <p:nvPr>
            <p:ph type="body" sz="quarter" idx="21" hasCustomPrompt="1"/>
          </p:nvPr>
        </p:nvSpPr>
        <p:spPr>
          <a:xfrm>
            <a:off x="7226300" y="3158966"/>
            <a:ext cx="5054600" cy="353823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7" name="Suspension bridge over water at sunset"/>
          <p:cNvSpPr/>
          <p:nvPr>
            <p:ph type="pic" idx="22"/>
          </p:nvPr>
        </p:nvSpPr>
        <p:spPr>
          <a:xfrm>
            <a:off x="-3251200" y="-38100"/>
            <a:ext cx="11455400" cy="98189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Line"/>
          <p:cNvSpPr/>
          <p:nvPr/>
        </p:nvSpPr>
        <p:spPr>
          <a:xfrm>
            <a:off x="7264400" y="3175000"/>
            <a:ext cx="50292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7264400" y="6578600"/>
            <a:ext cx="50292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40" name="Body Level One…"/>
          <p:cNvSpPr txBox="1"/>
          <p:nvPr>
            <p:ph type="body" sz="quarter" idx="1" hasCustomPrompt="1"/>
          </p:nvPr>
        </p:nvSpPr>
        <p:spPr>
          <a:xfrm>
            <a:off x="7226300" y="5143500"/>
            <a:ext cx="5054600" cy="129651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</a:lvl1pPr>
            <a:lvl2pPr algn="l">
              <a:lnSpc>
                <a:spcPct val="80000"/>
              </a:lnSpc>
              <a:spcBef>
                <a:spcPts val="0"/>
              </a:spcBef>
            </a:lvl2pPr>
            <a:lvl3pPr algn="l">
              <a:lnSpc>
                <a:spcPct val="80000"/>
              </a:lnSpc>
              <a:spcBef>
                <a:spcPts val="0"/>
              </a:spcBef>
            </a:lvl3pPr>
            <a:lvl4pPr algn="l">
              <a:lnSpc>
                <a:spcPct val="80000"/>
              </a:lnSpc>
              <a:spcBef>
                <a:spcPts val="0"/>
              </a:spcBef>
            </a:lvl4pPr>
            <a:lvl5pPr algn="l">
              <a:lnSpc>
                <a:spcPct val="80000"/>
              </a:lnSpc>
              <a:spcBef>
                <a:spcPts val="0"/>
              </a:spcBef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1" name="Slide Title"/>
          <p:cNvSpPr txBox="1"/>
          <p:nvPr>
            <p:ph type="title" hasCustomPrompt="1"/>
          </p:nvPr>
        </p:nvSpPr>
        <p:spPr>
          <a:xfrm>
            <a:off x="7226300" y="3543300"/>
            <a:ext cx="5054600" cy="158750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Slide Title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/>
          <p:nvPr>
            <p:ph type="title" hasCustomPrompt="1"/>
          </p:nvPr>
        </p:nvSpPr>
        <p:spPr>
          <a:xfrm>
            <a:off x="901700" y="1125260"/>
            <a:ext cx="11201400" cy="2265462"/>
          </a:xfrm>
          <a:prstGeom prst="rect">
            <a:avLst/>
          </a:prstGeom>
        </p:spPr>
        <p:txBody>
          <a:bodyPr anchor="t"/>
          <a:lstStyle/>
          <a:p>
            <a:pPr/>
            <a:r>
              <a:t>Slide Title</a:t>
            </a:r>
          </a:p>
        </p:txBody>
      </p:sp>
      <p:sp>
        <p:nvSpPr>
          <p:cNvPr id="50" name="Body Level One…"/>
          <p:cNvSpPr txBox="1"/>
          <p:nvPr>
            <p:ph type="body" idx="1" hasCustomPrompt="1"/>
          </p:nvPr>
        </p:nvSpPr>
        <p:spPr>
          <a:xfrm>
            <a:off x="901700" y="3397250"/>
            <a:ext cx="11201400" cy="4851400"/>
          </a:xfrm>
          <a:prstGeom prst="rect">
            <a:avLst/>
          </a:prstGeom>
        </p:spPr>
        <p:txBody>
          <a:bodyPr numCol="2" spcCol="560070"/>
          <a:lstStyle>
            <a:lvl1pPr marL="31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635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952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270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58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1" name="Author and Date"/>
          <p:cNvSpPr txBox="1"/>
          <p:nvPr>
            <p:ph type="body" sz="quarter" idx="21" hasCustomPrompt="1"/>
          </p:nvPr>
        </p:nvSpPr>
        <p:spPr>
          <a:xfrm>
            <a:off x="901700" y="597450"/>
            <a:ext cx="11201400" cy="353823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/>
          <p:nvPr>
            <p:ph type="body" idx="1" hasCustomPrompt="1"/>
          </p:nvPr>
        </p:nvSpPr>
        <p:spPr>
          <a:xfrm>
            <a:off x="901700" y="3397250"/>
            <a:ext cx="11201400" cy="4851400"/>
          </a:xfrm>
          <a:prstGeom prst="rect">
            <a:avLst/>
          </a:prstGeom>
        </p:spPr>
        <p:txBody>
          <a:bodyPr numCol="2" spcCol="560070"/>
          <a:lstStyle>
            <a:lvl1pPr marL="31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635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952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270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58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hor and Date"/>
          <p:cNvSpPr txBox="1"/>
          <p:nvPr>
            <p:ph type="body" sz="quarter" idx="21" hasCustomPrompt="1"/>
          </p:nvPr>
        </p:nvSpPr>
        <p:spPr>
          <a:xfrm>
            <a:off x="7226300" y="3158966"/>
            <a:ext cx="5054600" cy="353823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7226300" y="3530600"/>
            <a:ext cx="5054600" cy="158750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Slide Title</a:t>
            </a:r>
          </a:p>
        </p:txBody>
      </p:sp>
      <p:sp>
        <p:nvSpPr>
          <p:cNvPr id="69" name="Body Level One…"/>
          <p:cNvSpPr txBox="1"/>
          <p:nvPr>
            <p:ph type="body" sz="quarter" idx="1" hasCustomPrompt="1"/>
          </p:nvPr>
        </p:nvSpPr>
        <p:spPr>
          <a:xfrm>
            <a:off x="7226300" y="5537200"/>
            <a:ext cx="5054600" cy="3657600"/>
          </a:xfrm>
          <a:prstGeom prst="rect">
            <a:avLst/>
          </a:prstGeom>
        </p:spPr>
        <p:txBody>
          <a:bodyPr/>
          <a:lstStyle>
            <a:lvl1pPr marL="31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635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952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270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58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uspension bridge over water at sunset"/>
          <p:cNvSpPr/>
          <p:nvPr>
            <p:ph type="pic" idx="22"/>
          </p:nvPr>
        </p:nvSpPr>
        <p:spPr>
          <a:xfrm>
            <a:off x="-3251200" y="-38100"/>
            <a:ext cx="11455400" cy="98189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Line"/>
          <p:cNvSpPr/>
          <p:nvPr/>
        </p:nvSpPr>
        <p:spPr>
          <a:xfrm>
            <a:off x="7264400" y="3175000"/>
            <a:ext cx="50292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72" name="Line"/>
          <p:cNvSpPr/>
          <p:nvPr/>
        </p:nvSpPr>
        <p:spPr>
          <a:xfrm>
            <a:off x="7264400" y="5232400"/>
            <a:ext cx="50292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hor and Date"/>
          <p:cNvSpPr txBox="1"/>
          <p:nvPr>
            <p:ph type="body" sz="quarter" idx="21" hasCustomPrompt="1"/>
          </p:nvPr>
        </p:nvSpPr>
        <p:spPr>
          <a:xfrm>
            <a:off x="7226300" y="3158966"/>
            <a:ext cx="5054600" cy="353823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7226300" y="3530600"/>
            <a:ext cx="5054600" cy="158750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Slide Title</a:t>
            </a:r>
          </a:p>
        </p:txBody>
      </p:sp>
      <p:sp>
        <p:nvSpPr>
          <p:cNvPr id="82" name="Body Level One…"/>
          <p:cNvSpPr txBox="1"/>
          <p:nvPr>
            <p:ph type="body" sz="quarter" idx="1" hasCustomPrompt="1"/>
          </p:nvPr>
        </p:nvSpPr>
        <p:spPr>
          <a:xfrm>
            <a:off x="7226300" y="5537200"/>
            <a:ext cx="5054600" cy="3657600"/>
          </a:xfrm>
          <a:prstGeom prst="rect">
            <a:avLst/>
          </a:prstGeom>
        </p:spPr>
        <p:txBody>
          <a:bodyPr/>
          <a:lstStyle>
            <a:lvl1pPr marL="31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635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952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270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58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Line"/>
          <p:cNvSpPr/>
          <p:nvPr/>
        </p:nvSpPr>
        <p:spPr>
          <a:xfrm>
            <a:off x="7264400" y="3175000"/>
            <a:ext cx="50292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84" name="Line"/>
          <p:cNvSpPr/>
          <p:nvPr/>
        </p:nvSpPr>
        <p:spPr>
          <a:xfrm>
            <a:off x="7264400" y="5232400"/>
            <a:ext cx="50292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hor and Date"/>
          <p:cNvSpPr txBox="1"/>
          <p:nvPr>
            <p:ph type="body" sz="quarter" idx="21" hasCustomPrompt="1"/>
          </p:nvPr>
        </p:nvSpPr>
        <p:spPr>
          <a:xfrm>
            <a:off x="7226300" y="3158966"/>
            <a:ext cx="5054600" cy="353823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50000"/>
              </a:lnSpc>
              <a:spcBef>
                <a:spcPts val="0"/>
              </a:spcBef>
              <a:defRPr b="1" cap="all" spc="0" sz="1400">
                <a:solidFill>
                  <a:srgbClr val="227AA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3" name="Slide Title"/>
          <p:cNvSpPr txBox="1"/>
          <p:nvPr>
            <p:ph type="title" hasCustomPrompt="1"/>
          </p:nvPr>
        </p:nvSpPr>
        <p:spPr>
          <a:xfrm>
            <a:off x="7226300" y="3530600"/>
            <a:ext cx="5054600" cy="1587500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Slide Title</a:t>
            </a:r>
          </a:p>
        </p:txBody>
      </p:sp>
      <p:sp>
        <p:nvSpPr>
          <p:cNvPr id="94" name="Body Level One…"/>
          <p:cNvSpPr txBox="1"/>
          <p:nvPr>
            <p:ph type="body" sz="quarter" idx="1" hasCustomPrompt="1"/>
          </p:nvPr>
        </p:nvSpPr>
        <p:spPr>
          <a:xfrm>
            <a:off x="7226300" y="5537200"/>
            <a:ext cx="5054600" cy="3657600"/>
          </a:xfrm>
          <a:prstGeom prst="rect">
            <a:avLst/>
          </a:prstGeom>
        </p:spPr>
        <p:txBody>
          <a:bodyPr/>
          <a:lstStyle>
            <a:lvl1pPr marL="31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635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952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2700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587500" indent="-317500" algn="l" defTabSz="584200">
              <a:lnSpc>
                <a:spcPct val="80000"/>
              </a:lnSpc>
              <a:spcBef>
                <a:spcPts val="2000"/>
              </a:spcBef>
              <a:buSzPct val="100000"/>
              <a:buChar char="•"/>
              <a:defRPr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5" name="Line"/>
          <p:cNvSpPr/>
          <p:nvPr/>
        </p:nvSpPr>
        <p:spPr>
          <a:xfrm>
            <a:off x="7264400" y="3175000"/>
            <a:ext cx="50292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96" name="Line"/>
          <p:cNvSpPr/>
          <p:nvPr/>
        </p:nvSpPr>
        <p:spPr>
          <a:xfrm>
            <a:off x="7264400" y="5232400"/>
            <a:ext cx="50292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rgbClr val="227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ection Title"/>
          <p:cNvSpPr txBox="1"/>
          <p:nvPr>
            <p:ph type="title" hasCustomPrompt="1"/>
          </p:nvPr>
        </p:nvSpPr>
        <p:spPr>
          <a:xfrm>
            <a:off x="901700" y="4025900"/>
            <a:ext cx="11201400" cy="1390872"/>
          </a:xfrm>
          <a:prstGeom prst="rect">
            <a:avLst/>
          </a:prstGeom>
        </p:spPr>
        <p:txBody>
          <a:bodyPr anchor="ctr"/>
          <a:lstStyle>
            <a:lvl1pPr algn="l">
              <a:defRPr spc="-60" sz="6000">
                <a:solidFill>
                  <a:srgbClr val="FFFFFF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05" name="Line"/>
          <p:cNvSpPr/>
          <p:nvPr/>
        </p:nvSpPr>
        <p:spPr>
          <a:xfrm>
            <a:off x="508000" y="508000"/>
            <a:ext cx="12001500" cy="0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06" name="Line"/>
          <p:cNvSpPr/>
          <p:nvPr/>
        </p:nvSpPr>
        <p:spPr>
          <a:xfrm>
            <a:off x="508000" y="9194800"/>
            <a:ext cx="12001500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350000" y="9347199"/>
            <a:ext cx="295657" cy="304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901700" y="5067300"/>
            <a:ext cx="11201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Line"/>
          <p:cNvSpPr/>
          <p:nvPr/>
        </p:nvSpPr>
        <p:spPr>
          <a:xfrm>
            <a:off x="508000" y="508000"/>
            <a:ext cx="120015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4" name="Line"/>
          <p:cNvSpPr/>
          <p:nvPr/>
        </p:nvSpPr>
        <p:spPr>
          <a:xfrm>
            <a:off x="508000" y="9194800"/>
            <a:ext cx="120015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cap="all" sz="20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5" name="Presentation Title"/>
          <p:cNvSpPr txBox="1"/>
          <p:nvPr>
            <p:ph type="title" hasCustomPrompt="1"/>
          </p:nvPr>
        </p:nvSpPr>
        <p:spPr>
          <a:xfrm>
            <a:off x="901700" y="3300643"/>
            <a:ext cx="11201400" cy="1703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54572" y="9347199"/>
            <a:ext cx="295657" cy="304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7AA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41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0" strike="noStrike" sz="50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415431" rtl="0" latinLnBrk="0">
        <a:lnSpc>
          <a:spcPct val="9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-24" strike="noStrike" sz="2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trip reveal 1.001.jpeg" descr="trip reveal 1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rip reveal 1.010.jpeg" descr="trip reveal 1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trip reveal 1.011.jpeg" descr="trip reveal 1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trip reveal 1.012.jpeg" descr="trip reveal 1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trip reveal 1.013.jpeg" descr="trip reveal 1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trip reveal 1.014.jpeg" descr="trip reveal 1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trip reveal 1.015.jpeg" descr="trip reveal 1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trip reveal 1.002.jpeg" descr="trip reveal 1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trip reveal 1.003.jpeg" descr="trip reveal 1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trip reveal 1.004.jpeg" descr="trip reveal 1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trip reveal 1.005.jpeg" descr="trip reveal 1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trip reveal 1.006.jpeg" descr="trip reveal 1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trip reveal 1.007.jpeg" descr="trip reveal 1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trip reveal 1.008.jpeg" descr="trip reveal 1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trip reveal 1.009.jpeg" descr="trip reveal 1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4A4A4A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34A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all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A4A4A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34A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all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A4A4A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